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3" r:id="rId5"/>
    <p:sldId id="259" r:id="rId6"/>
    <p:sldId id="261" r:id="rId7"/>
    <p:sldId id="260" r:id="rId8"/>
    <p:sldId id="262" r:id="rId9"/>
    <p:sldId id="265" r:id="rId10"/>
    <p:sldId id="264" r:id="rId11"/>
    <p:sldId id="266" r:id="rId12"/>
    <p:sldId id="267" r:id="rId13"/>
    <p:sldId id="268" r:id="rId14"/>
    <p:sldId id="271" r:id="rId15"/>
    <p:sldId id="269" r:id="rId16"/>
    <p:sldId id="272" r:id="rId17"/>
    <p:sldId id="270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>
        <p:scale>
          <a:sx n="60" d="100"/>
          <a:sy n="60" d="100"/>
        </p:scale>
        <p:origin x="114" y="2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90846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6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1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9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07849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4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3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19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216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EA0DA43-778D-46F2-8997-8A08C589BBD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10EF003-C624-43A4-9276-2708CDE08A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589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best of the algebras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71" y="0"/>
            <a:ext cx="495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975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Come on Rob this stuff don’t describe no line!!!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96190"/>
            <a:ext cx="4965032" cy="9384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Equation of a line: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944" y="3309436"/>
            <a:ext cx="64293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91126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Lines as relations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08883" y="3236914"/>
            <a:ext cx="2071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Related to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46522" y="2646913"/>
            <a:ext cx="6623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x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6883902" y="2646913"/>
            <a:ext cx="6527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/>
              <a:t>y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5068317" y="4102073"/>
            <a:ext cx="1697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Whenever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70647" y="1710035"/>
            <a:ext cx="1347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words: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403" y="4683464"/>
            <a:ext cx="5845593" cy="12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91126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Lines as relations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62" y="2848726"/>
            <a:ext cx="90582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095" y="94247"/>
            <a:ext cx="2895600" cy="709863"/>
          </a:xfrm>
        </p:spPr>
        <p:txBody>
          <a:bodyPr/>
          <a:lstStyle/>
          <a:p>
            <a:r>
              <a:rPr lang="en-US" dirty="0" smtClean="0"/>
              <a:t>Lines (2-D)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79958" y="0"/>
            <a:ext cx="6416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86063" y="3384884"/>
            <a:ext cx="11181348" cy="48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786063" y="3429000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62336" y="-40105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58189" y="669758"/>
            <a:ext cx="6577264" cy="589146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219200" y="1138989"/>
            <a:ext cx="10603832" cy="4828674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Connector 2"/>
          <p:cNvSpPr/>
          <p:nvPr/>
        </p:nvSpPr>
        <p:spPr>
          <a:xfrm>
            <a:off x="5710989" y="3657600"/>
            <a:ext cx="368969" cy="36896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6256421" y="3657600"/>
            <a:ext cx="1315453" cy="4812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571875" y="3615489"/>
            <a:ext cx="2129589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point of intersection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1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91126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Lines as relations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87" y="3807242"/>
            <a:ext cx="5915025" cy="1457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386" y="2032083"/>
            <a:ext cx="76676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095" y="94247"/>
            <a:ext cx="2895600" cy="709863"/>
          </a:xfrm>
        </p:spPr>
        <p:txBody>
          <a:bodyPr/>
          <a:lstStyle/>
          <a:p>
            <a:r>
              <a:rPr lang="en-US" dirty="0" smtClean="0"/>
              <a:t>Lines (2-D)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79958" y="0"/>
            <a:ext cx="6416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86063" y="3384884"/>
            <a:ext cx="11181348" cy="48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786063" y="3429000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62336" y="-40105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58189" y="669758"/>
            <a:ext cx="6577264" cy="589146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7736306" y="1925053"/>
            <a:ext cx="2129589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 intersection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992479" y="94247"/>
            <a:ext cx="6577264" cy="5891463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18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91126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Lines as relations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585" y="2560470"/>
            <a:ext cx="4600575" cy="1095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034" y="4178717"/>
            <a:ext cx="57816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095" y="94247"/>
            <a:ext cx="2895600" cy="709863"/>
          </a:xfrm>
        </p:spPr>
        <p:txBody>
          <a:bodyPr/>
          <a:lstStyle/>
          <a:p>
            <a:r>
              <a:rPr lang="en-US" dirty="0" smtClean="0"/>
              <a:t>Lines (2-D)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79958" y="0"/>
            <a:ext cx="6416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86063" y="3384884"/>
            <a:ext cx="11181348" cy="48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786063" y="3429000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62336" y="-40105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58189" y="669758"/>
            <a:ext cx="6577264" cy="589146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265947" y="4642184"/>
            <a:ext cx="2129589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Infinite intersection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58188" y="669758"/>
            <a:ext cx="6577264" cy="5891463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16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91126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Lines as relations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062" y="2852737"/>
            <a:ext cx="5095875" cy="1152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237" y="4223835"/>
            <a:ext cx="62579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91126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Lines as relations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3208421"/>
            <a:ext cx="10157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How do we figure this out without a picture???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Sets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736" y="1734971"/>
            <a:ext cx="2277118" cy="45993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023" y="1778012"/>
            <a:ext cx="2470297" cy="4556326"/>
          </a:xfrm>
          <a:prstGeom prst="rect">
            <a:avLst/>
          </a:prstGeom>
        </p:spPr>
      </p:pic>
      <p:cxnSp>
        <p:nvCxnSpPr>
          <p:cNvPr id="7" name="Curved Connector 6"/>
          <p:cNvCxnSpPr/>
          <p:nvPr/>
        </p:nvCxnSpPr>
        <p:spPr>
          <a:xfrm flipV="1">
            <a:off x="4367284" y="3271968"/>
            <a:ext cx="3084394" cy="644939"/>
          </a:xfrm>
          <a:prstGeom prst="curvedConnector3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flipV="1">
            <a:off x="4296718" y="4433852"/>
            <a:ext cx="3400619" cy="1276030"/>
          </a:xfrm>
          <a:prstGeom prst="curvedConnector3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4454830" y="4701115"/>
            <a:ext cx="3242507" cy="676103"/>
          </a:xfrm>
          <a:prstGeom prst="curved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83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Sets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08883" y="3236914"/>
            <a:ext cx="2071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Related to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46522" y="2646913"/>
            <a:ext cx="6623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x</a:t>
            </a:r>
            <a:endParaRPr lang="en-US" sz="8800" dirty="0"/>
          </a:p>
        </p:txBody>
      </p:sp>
      <p:sp>
        <p:nvSpPr>
          <p:cNvPr id="15" name="TextBox 14"/>
          <p:cNvSpPr txBox="1"/>
          <p:nvPr/>
        </p:nvSpPr>
        <p:spPr>
          <a:xfrm>
            <a:off x="6883902" y="2646913"/>
            <a:ext cx="6527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/>
              <a:t>y</a:t>
            </a:r>
            <a:endParaRPr lang="en-US" sz="8800" dirty="0"/>
          </a:p>
        </p:txBody>
      </p:sp>
      <p:sp>
        <p:nvSpPr>
          <p:cNvPr id="16" name="TextBox 15"/>
          <p:cNvSpPr txBox="1"/>
          <p:nvPr/>
        </p:nvSpPr>
        <p:spPr>
          <a:xfrm>
            <a:off x="5068317" y="4102073"/>
            <a:ext cx="17524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Whenever</a:t>
            </a:r>
          </a:p>
          <a:p>
            <a:r>
              <a:rPr lang="en-US" sz="2800" dirty="0" smtClean="0"/>
              <a:t> </a:t>
            </a:r>
            <a:r>
              <a:rPr lang="en-US" sz="6000" dirty="0" smtClean="0"/>
              <a:t>x</a:t>
            </a:r>
            <a:r>
              <a:rPr lang="en-US" sz="2800" dirty="0" smtClean="0"/>
              <a:t> eats </a:t>
            </a:r>
            <a:r>
              <a:rPr lang="en-US" sz="6000" dirty="0" smtClean="0"/>
              <a:t>y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5270647" y="1710035"/>
            <a:ext cx="1347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words: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449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Sets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9" y="2306472"/>
            <a:ext cx="2071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Related to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054" y="1762716"/>
            <a:ext cx="1241945" cy="16107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692" y="3508220"/>
            <a:ext cx="1518668" cy="10518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3597" y="4824104"/>
            <a:ext cx="1054858" cy="12871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3272" y="1883297"/>
            <a:ext cx="1320913" cy="10032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1405" y="4729315"/>
            <a:ext cx="1222780" cy="12177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3272" y="3369197"/>
            <a:ext cx="1363781" cy="11028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10360" y="3772556"/>
            <a:ext cx="2071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Related to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0360" y="5076589"/>
            <a:ext cx="2071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Related 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853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Sets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062" y="1461530"/>
            <a:ext cx="1241945" cy="16107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660" y="3068866"/>
            <a:ext cx="1518668" cy="10518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7157" y="4514702"/>
            <a:ext cx="1054858" cy="12871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4780" y="1561001"/>
            <a:ext cx="1320913" cy="10032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6727" y="4515024"/>
            <a:ext cx="1222780" cy="12177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6727" y="2956091"/>
            <a:ext cx="1363781" cy="11028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79831" y="1250854"/>
            <a:ext cx="25506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(   )=</a:t>
            </a:r>
            <a:endParaRPr lang="en-US" sz="9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7007" y="1561001"/>
            <a:ext cx="1076325" cy="122872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573375" y="2704343"/>
            <a:ext cx="2858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(    )=</a:t>
            </a:r>
            <a:endParaRPr lang="en-US" sz="96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90551" y="3014490"/>
            <a:ext cx="1076325" cy="122872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747468" y="4263008"/>
            <a:ext cx="25506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(   )=</a:t>
            </a:r>
            <a:endParaRPr lang="en-US" sz="9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64644" y="4573155"/>
            <a:ext cx="1076325" cy="122872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746112" y="803964"/>
            <a:ext cx="5263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are more used to seeing it like this: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581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Sets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540" y="3521007"/>
            <a:ext cx="1241945" cy="16107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414" y="3730510"/>
            <a:ext cx="1518668" cy="10518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069" y="3360587"/>
            <a:ext cx="1054858" cy="12871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6360" y="3923178"/>
            <a:ext cx="1320913" cy="10032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7471" y="3395291"/>
            <a:ext cx="1222780" cy="12177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7666" y="3614511"/>
            <a:ext cx="1363781" cy="11028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50313" y="3443417"/>
            <a:ext cx="638175" cy="16287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93309" y="3310331"/>
            <a:ext cx="33682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(   ,    )</a:t>
            </a:r>
            <a:endParaRPr lang="en-US" sz="9600" dirty="0"/>
          </a:p>
        </p:txBody>
      </p:sp>
      <p:sp>
        <p:nvSpPr>
          <p:cNvPr id="15" name="TextBox 14"/>
          <p:cNvSpPr txBox="1"/>
          <p:nvPr/>
        </p:nvSpPr>
        <p:spPr>
          <a:xfrm>
            <a:off x="5056360" y="3293137"/>
            <a:ext cx="33682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(    ,   )</a:t>
            </a:r>
            <a:endParaRPr lang="en-US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8249231" y="3236263"/>
            <a:ext cx="30604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(   ,   )</a:t>
            </a:r>
            <a:endParaRPr lang="en-US" sz="96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7791" y="2088074"/>
            <a:ext cx="1731721" cy="10618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80528" y="3420490"/>
            <a:ext cx="6000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Sets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762" y="2917908"/>
            <a:ext cx="5934075" cy="13430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372487" y="4894846"/>
            <a:ext cx="4056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may call this the “GRAPH”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47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7084" y="142373"/>
            <a:ext cx="1447800" cy="709863"/>
          </a:xfrm>
        </p:spPr>
        <p:txBody>
          <a:bodyPr/>
          <a:lstStyle/>
          <a:p>
            <a:r>
              <a:rPr lang="en-US" dirty="0" smtClean="0"/>
              <a:t>(2-D)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79958" y="0"/>
            <a:ext cx="6416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86063" y="3384884"/>
            <a:ext cx="11181348" cy="48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786063" y="3429000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62336" y="-40105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7" y="2776537"/>
            <a:ext cx="34766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3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095" y="94247"/>
            <a:ext cx="2895600" cy="709863"/>
          </a:xfrm>
        </p:spPr>
        <p:txBody>
          <a:bodyPr/>
          <a:lstStyle/>
          <a:p>
            <a:r>
              <a:rPr lang="en-US" dirty="0" smtClean="0"/>
              <a:t>Lines (2-D)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79958" y="0"/>
            <a:ext cx="6416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86063" y="3384884"/>
            <a:ext cx="11181348" cy="48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786063" y="3429000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62336" y="-40105"/>
            <a:ext cx="433137" cy="70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58189" y="669758"/>
            <a:ext cx="6577264" cy="589146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82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176</TotalTime>
  <Words>169</Words>
  <Application>Microsoft Office PowerPoint</Application>
  <PresentationFormat>Widescreen</PresentationFormat>
  <Paragraphs>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Franklin Gothic Book</vt:lpstr>
      <vt:lpstr>Wingdings</vt:lpstr>
      <vt:lpstr>Crop</vt:lpstr>
      <vt:lpstr>Linear algebra</vt:lpstr>
      <vt:lpstr>Functions as Sets</vt:lpstr>
      <vt:lpstr>Functions as Sets</vt:lpstr>
      <vt:lpstr>Functions as Sets</vt:lpstr>
      <vt:lpstr>Functions as Sets</vt:lpstr>
      <vt:lpstr>Functions as Sets</vt:lpstr>
      <vt:lpstr>Functions as Sets</vt:lpstr>
      <vt:lpstr>(2-D)</vt:lpstr>
      <vt:lpstr>Lines (2-D)</vt:lpstr>
      <vt:lpstr>Come on Rob this stuff don’t describe no line!!!</vt:lpstr>
      <vt:lpstr>Lines as relations</vt:lpstr>
      <vt:lpstr>Lines as relations</vt:lpstr>
      <vt:lpstr>Lines (2-D)</vt:lpstr>
      <vt:lpstr>Lines as relations</vt:lpstr>
      <vt:lpstr>Lines (2-D)</vt:lpstr>
      <vt:lpstr>Lines as relations</vt:lpstr>
      <vt:lpstr>Lines (2-D)</vt:lpstr>
      <vt:lpstr>Lines as relations</vt:lpstr>
      <vt:lpstr>Lines as relations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algebra</dc:title>
  <dc:creator>RobertV</dc:creator>
  <cp:lastModifiedBy>RobertV</cp:lastModifiedBy>
  <cp:revision>9</cp:revision>
  <dcterms:created xsi:type="dcterms:W3CDTF">2016-02-29T19:17:57Z</dcterms:created>
  <dcterms:modified xsi:type="dcterms:W3CDTF">2016-02-29T22:14:08Z</dcterms:modified>
</cp:coreProperties>
</file>